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6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7FB"/>
    <a:srgbClr val="728649"/>
    <a:srgbClr val="C2E8F5"/>
    <a:srgbClr val="E6E6E6"/>
    <a:srgbClr val="01BCEF"/>
    <a:srgbClr val="00BFF3"/>
    <a:srgbClr val="BCA533"/>
    <a:srgbClr val="CBAE31"/>
    <a:srgbClr val="68A345"/>
    <a:srgbClr val="B67D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844" y="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8964B7E-83BB-49D7-B343-9F5231A62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" y="1524"/>
            <a:ext cx="7199376" cy="71993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A9B8A60-AD09-4EC0-87EA-4CCBAB720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199376" cy="719937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A327965-BE6B-47D1-B056-188D82C6E2CB}"/>
              </a:ext>
            </a:extLst>
          </p:cNvPr>
          <p:cNvSpPr txBox="1"/>
          <p:nvPr/>
        </p:nvSpPr>
        <p:spPr>
          <a:xfrm>
            <a:off x="747132" y="133815"/>
            <a:ext cx="20313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200">
                <a:solidFill>
                  <a:srgbClr val="002060"/>
                </a:solidFill>
              </a:rPr>
              <a:t>你好</a:t>
            </a:r>
            <a:endParaRPr lang="en-US" altLang="zh-CN" sz="7200">
              <a:solidFill>
                <a:srgbClr val="002060"/>
              </a:solidFill>
            </a:endParaRPr>
          </a:p>
          <a:p>
            <a:pPr algn="l"/>
            <a:r>
              <a:rPr lang="zh-CN" altLang="en-US" sz="7200">
                <a:solidFill>
                  <a:srgbClr val="002060"/>
                </a:solidFill>
              </a:rPr>
              <a:t>孩子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052BE5-2B31-4CD5-91C9-FA7AE30274B3}"/>
              </a:ext>
            </a:extLst>
          </p:cNvPr>
          <p:cNvSpPr txBox="1"/>
          <p:nvPr/>
        </p:nvSpPr>
        <p:spPr>
          <a:xfrm>
            <a:off x="234176" y="5564459"/>
            <a:ext cx="22938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altLang="zh-CN" sz="2000"/>
              <a:t>Diane Awerbuck</a:t>
            </a:r>
          </a:p>
          <a:p>
            <a:pPr algn="l"/>
            <a:r>
              <a:rPr lang="fr-FR" altLang="zh-CN" sz="2000"/>
              <a:t>Demi-Sue Meyer</a:t>
            </a:r>
          </a:p>
          <a:p>
            <a:pPr algn="l"/>
            <a:r>
              <a:rPr lang="fr-FR" altLang="zh-CN" sz="2000"/>
              <a:t>Christian Jaggers</a:t>
            </a:r>
            <a:endParaRPr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2302320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F9FA7A5-C5E1-4C9B-8ABD-CF80BDB3B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B85A9C0-F30F-4F96-A31A-C4673A27A2C9}"/>
              </a:ext>
            </a:extLst>
          </p:cNvPr>
          <p:cNvSpPr txBox="1"/>
          <p:nvPr/>
        </p:nvSpPr>
        <p:spPr>
          <a:xfrm>
            <a:off x="2387600" y="3390900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200">
                <a:solidFill>
                  <a:srgbClr val="68A345"/>
                </a:solidFill>
              </a:rPr>
              <a:t>你好！</a:t>
            </a:r>
          </a:p>
        </p:txBody>
      </p:sp>
    </p:spTree>
    <p:extLst>
      <p:ext uri="{BB962C8B-B14F-4D97-AF65-F5344CB8AC3E}">
        <p14:creationId xmlns:p14="http://schemas.microsoft.com/office/powerpoint/2010/main" val="3092381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A534FA1-F81A-46D4-92CB-240B8C5C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9799534-057C-4CD4-9107-BD27A6FD6EEF}"/>
              </a:ext>
            </a:extLst>
          </p:cNvPr>
          <p:cNvSpPr txBox="1"/>
          <p:nvPr/>
        </p:nvSpPr>
        <p:spPr>
          <a:xfrm>
            <a:off x="2209800" y="2362200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>
                <a:solidFill>
                  <a:srgbClr val="CBAE31"/>
                </a:solidFill>
              </a:rPr>
              <a:t>我的孩子在哪？</a:t>
            </a:r>
          </a:p>
        </p:txBody>
      </p:sp>
    </p:spTree>
    <p:extLst>
      <p:ext uri="{BB962C8B-B14F-4D97-AF65-F5344CB8AC3E}">
        <p14:creationId xmlns:p14="http://schemas.microsoft.com/office/powerpoint/2010/main" val="3851527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F9C16D6-F082-4E49-AA61-4E0471C4B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D617FC4-0E32-424A-BA50-FFBC1C6109E6}"/>
              </a:ext>
            </a:extLst>
          </p:cNvPr>
          <p:cNvSpPr txBox="1"/>
          <p:nvPr/>
        </p:nvSpPr>
        <p:spPr>
          <a:xfrm>
            <a:off x="2413000" y="2273300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200">
                <a:solidFill>
                  <a:srgbClr val="BCA533"/>
                </a:solidFill>
              </a:rPr>
              <a:t>你好！</a:t>
            </a:r>
          </a:p>
        </p:txBody>
      </p:sp>
    </p:spTree>
    <p:extLst>
      <p:ext uri="{BB962C8B-B14F-4D97-AF65-F5344CB8AC3E}">
        <p14:creationId xmlns:p14="http://schemas.microsoft.com/office/powerpoint/2010/main" val="3118567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4A47A67-D715-4C91-8E65-40385CB39A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49A25C4-D07E-49F2-A09F-CF852FC66F7D}"/>
              </a:ext>
            </a:extLst>
          </p:cNvPr>
          <p:cNvSpPr txBox="1"/>
          <p:nvPr/>
        </p:nvSpPr>
        <p:spPr>
          <a:xfrm>
            <a:off x="2702599" y="1816100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>
                <a:solidFill>
                  <a:srgbClr val="00BFF3"/>
                </a:solidFill>
              </a:rPr>
              <a:t>我的孩子在哪？</a:t>
            </a:r>
          </a:p>
        </p:txBody>
      </p:sp>
    </p:spTree>
    <p:extLst>
      <p:ext uri="{BB962C8B-B14F-4D97-AF65-F5344CB8AC3E}">
        <p14:creationId xmlns:p14="http://schemas.microsoft.com/office/powerpoint/2010/main" val="3986265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72A2BC6-F120-4C23-B9D1-1658C743C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04B2072-BED6-4B43-9352-6E73179954A8}"/>
              </a:ext>
            </a:extLst>
          </p:cNvPr>
          <p:cNvSpPr txBox="1"/>
          <p:nvPr/>
        </p:nvSpPr>
        <p:spPr>
          <a:xfrm>
            <a:off x="2413000" y="1727200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200">
                <a:solidFill>
                  <a:srgbClr val="01BCEF"/>
                </a:solidFill>
              </a:rPr>
              <a:t>你好！</a:t>
            </a:r>
          </a:p>
        </p:txBody>
      </p:sp>
    </p:spTree>
    <p:extLst>
      <p:ext uri="{BB962C8B-B14F-4D97-AF65-F5344CB8AC3E}">
        <p14:creationId xmlns:p14="http://schemas.microsoft.com/office/powerpoint/2010/main" val="1220512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33D8566-60D8-4135-9C99-5592280E1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5695742-80CE-4C05-A587-37BB366827E0}"/>
              </a:ext>
            </a:extLst>
          </p:cNvPr>
          <p:cNvSpPr txBox="1"/>
          <p:nvPr/>
        </p:nvSpPr>
        <p:spPr>
          <a:xfrm>
            <a:off x="2209800" y="2362200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>
                <a:solidFill>
                  <a:srgbClr val="728649"/>
                </a:solidFill>
              </a:rPr>
              <a:t>我的孩子在哪？</a:t>
            </a:r>
          </a:p>
        </p:txBody>
      </p:sp>
    </p:spTree>
    <p:extLst>
      <p:ext uri="{BB962C8B-B14F-4D97-AF65-F5344CB8AC3E}">
        <p14:creationId xmlns:p14="http://schemas.microsoft.com/office/powerpoint/2010/main" val="243444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1EEE06D-37CB-4BDB-811D-6F9D5DAC2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EB6A17B-409C-42F7-B6B1-5D645843023E}"/>
              </a:ext>
            </a:extLst>
          </p:cNvPr>
          <p:cNvSpPr txBox="1"/>
          <p:nvPr/>
        </p:nvSpPr>
        <p:spPr>
          <a:xfrm>
            <a:off x="2603500" y="1803400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200">
                <a:solidFill>
                  <a:srgbClr val="ECF7FB"/>
                </a:solidFill>
              </a:rPr>
              <a:t>你好！</a:t>
            </a:r>
          </a:p>
        </p:txBody>
      </p:sp>
    </p:spTree>
    <p:extLst>
      <p:ext uri="{BB962C8B-B14F-4D97-AF65-F5344CB8AC3E}">
        <p14:creationId xmlns:p14="http://schemas.microsoft.com/office/powerpoint/2010/main" val="4170464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27D95EB-F0A4-4EB0-A958-E8C7176A5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1C6E877-5E02-49F3-B436-4E7DB91E20DB}"/>
              </a:ext>
            </a:extLst>
          </p:cNvPr>
          <p:cNvSpPr txBox="1"/>
          <p:nvPr/>
        </p:nvSpPr>
        <p:spPr>
          <a:xfrm>
            <a:off x="2274849" y="1115122"/>
            <a:ext cx="38218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800" b="1" i="0" u="none" strike="noStrike" baseline="0">
                <a:solidFill>
                  <a:schemeClr val="bg1"/>
                </a:solidFill>
                <a:latin typeface="+mn-ea"/>
              </a:rPr>
              <a:t>Sawubona! </a:t>
            </a:r>
            <a:endParaRPr lang="zh-CN" altLang="en-US" sz="60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90CB37-BED9-407A-A5E5-2F4565ECC4F2}"/>
              </a:ext>
            </a:extLst>
          </p:cNvPr>
          <p:cNvSpPr txBox="1"/>
          <p:nvPr/>
        </p:nvSpPr>
        <p:spPr>
          <a:xfrm>
            <a:off x="1557786" y="2453269"/>
            <a:ext cx="2206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Hallo!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6F087D8-191F-45A1-AD4C-79EAB3DD6A93}"/>
              </a:ext>
            </a:extLst>
          </p:cNvPr>
          <p:cNvSpPr txBox="1"/>
          <p:nvPr/>
        </p:nvSpPr>
        <p:spPr>
          <a:xfrm>
            <a:off x="8521256" y="2063170"/>
            <a:ext cx="31178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Lotjhani! </a:t>
            </a:r>
            <a:endParaRPr lang="zh-CN" altLang="en-US" sz="48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0ECAE87-DE45-4472-908B-84937F054F2D}"/>
              </a:ext>
            </a:extLst>
          </p:cNvPr>
          <p:cNvSpPr txBox="1"/>
          <p:nvPr/>
        </p:nvSpPr>
        <p:spPr>
          <a:xfrm>
            <a:off x="2802515" y="3696717"/>
            <a:ext cx="28391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Avuxeni!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155DACB-0F7D-45A2-8880-07A1F9564C8D}"/>
              </a:ext>
            </a:extLst>
          </p:cNvPr>
          <p:cNvSpPr txBox="1"/>
          <p:nvPr/>
        </p:nvSpPr>
        <p:spPr>
          <a:xfrm>
            <a:off x="9809465" y="3353816"/>
            <a:ext cx="35605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Dumelang!</a:t>
            </a:r>
            <a:endParaRPr lang="zh-CN" altLang="en-US" sz="48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ACB28E5-2C12-4EB5-9118-87C6A6441DB9}"/>
              </a:ext>
            </a:extLst>
          </p:cNvPr>
          <p:cNvSpPr txBox="1"/>
          <p:nvPr/>
        </p:nvSpPr>
        <p:spPr>
          <a:xfrm>
            <a:off x="10059881" y="1115121"/>
            <a:ext cx="3170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Molweni! </a:t>
            </a:r>
            <a:endParaRPr lang="zh-CN" altLang="en-US" sz="48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ED89359-F07F-435C-AF4A-52E9F9A9D21D}"/>
              </a:ext>
            </a:extLst>
          </p:cNvPr>
          <p:cNvSpPr txBox="1"/>
          <p:nvPr/>
        </p:nvSpPr>
        <p:spPr>
          <a:xfrm>
            <a:off x="10845800" y="55156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800">
                <a:solidFill>
                  <a:schemeClr val="accent6">
                    <a:lumMod val="50000"/>
                  </a:schemeClr>
                </a:solidFill>
              </a:rPr>
              <a:t>注：这些词都是“你好”的意思。</a:t>
            </a:r>
          </a:p>
        </p:txBody>
      </p:sp>
    </p:spTree>
    <p:extLst>
      <p:ext uri="{BB962C8B-B14F-4D97-AF65-F5344CB8AC3E}">
        <p14:creationId xmlns:p14="http://schemas.microsoft.com/office/powerpoint/2010/main" val="2949965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770395D-5775-476C-8CED-F6551306A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199376" cy="7199376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B805CA13-C7DD-4A9F-B497-2FEE8EF9A9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"/>
            <a:ext cx="7199376" cy="7199376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851B4FCA-D74E-4554-B06A-7AE0D1B9AA18}"/>
              </a:ext>
            </a:extLst>
          </p:cNvPr>
          <p:cNvSpPr txBox="1"/>
          <p:nvPr/>
        </p:nvSpPr>
        <p:spPr>
          <a:xfrm>
            <a:off x="9781782" y="156118"/>
            <a:ext cx="20313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200"/>
              <a:t>你好</a:t>
            </a:r>
            <a:endParaRPr lang="en-US" altLang="zh-CN" sz="7200"/>
          </a:p>
          <a:p>
            <a:pPr algn="l"/>
            <a:r>
              <a:rPr lang="zh-CN" altLang="en-US" sz="7200"/>
              <a:t>孩子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6757F2D-1DE7-42D8-8650-C05F603C5115}"/>
              </a:ext>
            </a:extLst>
          </p:cNvPr>
          <p:cNvSpPr txBox="1"/>
          <p:nvPr/>
        </p:nvSpPr>
        <p:spPr>
          <a:xfrm>
            <a:off x="9935670" y="2854712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348E40-8DAA-4707-88CA-6D6AEDA24A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BBFEBB0-A827-45AC-819F-DCFA0A3D5531}"/>
              </a:ext>
            </a:extLst>
          </p:cNvPr>
          <p:cNvSpPr txBox="1"/>
          <p:nvPr/>
        </p:nvSpPr>
        <p:spPr>
          <a:xfrm>
            <a:off x="2274849" y="1115122"/>
            <a:ext cx="38218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800" b="1" i="0" u="none" strike="noStrike" baseline="0">
                <a:solidFill>
                  <a:schemeClr val="bg1"/>
                </a:solidFill>
                <a:latin typeface="+mn-ea"/>
              </a:rPr>
              <a:t>Sawubona! </a:t>
            </a:r>
            <a:endParaRPr lang="zh-CN" altLang="en-US" sz="60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E66DD13-103A-41F9-A8A5-836FA7EC5B59}"/>
              </a:ext>
            </a:extLst>
          </p:cNvPr>
          <p:cNvSpPr txBox="1"/>
          <p:nvPr/>
        </p:nvSpPr>
        <p:spPr>
          <a:xfrm>
            <a:off x="1557786" y="2453269"/>
            <a:ext cx="2206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Hallo!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99F62C9-21E0-42C2-ADF3-70E4D5A6FAC4}"/>
              </a:ext>
            </a:extLst>
          </p:cNvPr>
          <p:cNvSpPr txBox="1"/>
          <p:nvPr/>
        </p:nvSpPr>
        <p:spPr>
          <a:xfrm>
            <a:off x="8527314" y="2453268"/>
            <a:ext cx="31178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Lotjhani! </a:t>
            </a:r>
            <a:endParaRPr lang="zh-CN" altLang="en-US" sz="48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1A13606-6F74-4A7D-8C01-076024DAC104}"/>
              </a:ext>
            </a:extLst>
          </p:cNvPr>
          <p:cNvSpPr txBox="1"/>
          <p:nvPr/>
        </p:nvSpPr>
        <p:spPr>
          <a:xfrm>
            <a:off x="2802515" y="3696717"/>
            <a:ext cx="28391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Avuxeni!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7EDA36-2FC9-40CA-8B2F-3A6B5A570EC0}"/>
              </a:ext>
            </a:extLst>
          </p:cNvPr>
          <p:cNvSpPr txBox="1"/>
          <p:nvPr/>
        </p:nvSpPr>
        <p:spPr>
          <a:xfrm>
            <a:off x="9809465" y="3696716"/>
            <a:ext cx="35605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Dumelang!</a:t>
            </a:r>
            <a:endParaRPr lang="zh-CN" altLang="en-US" sz="48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6AB7DC1-4A67-4B9F-A8E6-7D9FE294CF03}"/>
              </a:ext>
            </a:extLst>
          </p:cNvPr>
          <p:cNvSpPr txBox="1"/>
          <p:nvPr/>
        </p:nvSpPr>
        <p:spPr>
          <a:xfrm>
            <a:off x="10059881" y="1115121"/>
            <a:ext cx="3170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800" b="1">
                <a:solidFill>
                  <a:schemeClr val="bg1"/>
                </a:solidFill>
                <a:latin typeface="+mn-ea"/>
              </a:rPr>
              <a:t>Molweni! </a:t>
            </a:r>
            <a:endParaRPr lang="zh-CN" altLang="en-US" sz="48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FBFA70B-8510-4471-A7C7-E42909F54DAC}"/>
              </a:ext>
            </a:extLst>
          </p:cNvPr>
          <p:cNvSpPr txBox="1"/>
          <p:nvPr/>
        </p:nvSpPr>
        <p:spPr>
          <a:xfrm>
            <a:off x="10845800" y="55156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800">
                <a:solidFill>
                  <a:schemeClr val="accent6">
                    <a:lumMod val="50000"/>
                  </a:schemeClr>
                </a:solidFill>
              </a:rPr>
              <a:t>注：这些词都是“你好”的意思。</a:t>
            </a:r>
          </a:p>
        </p:txBody>
      </p:sp>
    </p:spTree>
    <p:extLst>
      <p:ext uri="{BB962C8B-B14F-4D97-AF65-F5344CB8AC3E}">
        <p14:creationId xmlns:p14="http://schemas.microsoft.com/office/powerpoint/2010/main" val="1395040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76470A1-F49A-4450-9E86-7D8CEE70E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6855D9A-CAD0-49AE-87BE-9A00D80B7D82}"/>
              </a:ext>
            </a:extLst>
          </p:cNvPr>
          <p:cNvSpPr txBox="1"/>
          <p:nvPr/>
        </p:nvSpPr>
        <p:spPr>
          <a:xfrm>
            <a:off x="9870682" y="2124618"/>
            <a:ext cx="20313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200"/>
              <a:t>你好</a:t>
            </a:r>
            <a:endParaRPr lang="en-US" altLang="zh-CN" sz="7200"/>
          </a:p>
          <a:p>
            <a:pPr algn="l"/>
            <a:r>
              <a:rPr lang="zh-CN" altLang="en-US" sz="7200"/>
              <a:t>孩子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9BB81B0-85E5-455C-AFDD-7F7E1022F7AF}"/>
              </a:ext>
            </a:extLst>
          </p:cNvPr>
          <p:cNvSpPr txBox="1"/>
          <p:nvPr/>
        </p:nvSpPr>
        <p:spPr>
          <a:xfrm>
            <a:off x="7848600" y="1185814"/>
            <a:ext cx="6410025" cy="2092966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l"/>
            <a:r>
              <a:rPr lang="en-US" altLang="zh-CN" sz="1800" b="1" i="0" u="none" strike="noStrike" baseline="0">
                <a:solidFill>
                  <a:srgbClr val="002060"/>
                </a:solidFill>
                <a:latin typeface="+mn-ea"/>
              </a:rPr>
              <a:t>Diane Awerbuck·Demi-Sue Meyer·Christian Jaggers</a:t>
            </a:r>
            <a:endParaRPr lang="zh-CN" altLang="en-US" sz="2400">
              <a:solidFill>
                <a:srgbClr val="00206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08762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18027A7-22D0-441B-AFB7-650C711DCF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F37BDE5-174C-483A-B545-20BB6DA20582}"/>
              </a:ext>
            </a:extLst>
          </p:cNvPr>
          <p:cNvSpPr txBox="1"/>
          <p:nvPr/>
        </p:nvSpPr>
        <p:spPr>
          <a:xfrm>
            <a:off x="2209800" y="2362200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>
                <a:solidFill>
                  <a:schemeClr val="accent5">
                    <a:lumMod val="75000"/>
                  </a:schemeClr>
                </a:solidFill>
              </a:rPr>
              <a:t>我的孩子在哪？</a:t>
            </a:r>
          </a:p>
        </p:txBody>
      </p:sp>
    </p:spTree>
    <p:extLst>
      <p:ext uri="{BB962C8B-B14F-4D97-AF65-F5344CB8AC3E}">
        <p14:creationId xmlns:p14="http://schemas.microsoft.com/office/powerpoint/2010/main" val="3483237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CAB7C72-A94B-4D13-9226-B66ACE8F1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2A5FEFE-3A3A-4C4F-BF7C-FE5C48203C26}"/>
              </a:ext>
            </a:extLst>
          </p:cNvPr>
          <p:cNvSpPr txBox="1"/>
          <p:nvPr/>
        </p:nvSpPr>
        <p:spPr>
          <a:xfrm>
            <a:off x="2413000" y="2273300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200">
                <a:solidFill>
                  <a:srgbClr val="F57A23"/>
                </a:solidFill>
              </a:rPr>
              <a:t>你好！</a:t>
            </a:r>
          </a:p>
        </p:txBody>
      </p:sp>
    </p:spTree>
    <p:extLst>
      <p:ext uri="{BB962C8B-B14F-4D97-AF65-F5344CB8AC3E}">
        <p14:creationId xmlns:p14="http://schemas.microsoft.com/office/powerpoint/2010/main" val="228042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84DEECD-19AC-44A4-BD97-91E465C79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7C344B1-6766-4B15-8314-94E933B25530}"/>
              </a:ext>
            </a:extLst>
          </p:cNvPr>
          <p:cNvSpPr txBox="1"/>
          <p:nvPr/>
        </p:nvSpPr>
        <p:spPr>
          <a:xfrm>
            <a:off x="2209800" y="2362200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>
                <a:solidFill>
                  <a:srgbClr val="B67D60"/>
                </a:solidFill>
              </a:rPr>
              <a:t>我的孩子在哪？</a:t>
            </a:r>
          </a:p>
        </p:txBody>
      </p:sp>
    </p:spTree>
    <p:extLst>
      <p:ext uri="{BB962C8B-B14F-4D97-AF65-F5344CB8AC3E}">
        <p14:creationId xmlns:p14="http://schemas.microsoft.com/office/powerpoint/2010/main" val="2536566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75ED15E-DE6D-4B83-AEF5-5D8A1E1F4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ACC34D8-F4E5-4619-92A3-73D47DB4B26A}"/>
              </a:ext>
            </a:extLst>
          </p:cNvPr>
          <p:cNvSpPr txBox="1"/>
          <p:nvPr/>
        </p:nvSpPr>
        <p:spPr>
          <a:xfrm>
            <a:off x="2413000" y="2273300"/>
            <a:ext cx="2954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200">
                <a:solidFill>
                  <a:srgbClr val="2B2B33"/>
                </a:solidFill>
              </a:rPr>
              <a:t>你好！</a:t>
            </a:r>
          </a:p>
        </p:txBody>
      </p:sp>
    </p:spTree>
    <p:extLst>
      <p:ext uri="{BB962C8B-B14F-4D97-AF65-F5344CB8AC3E}">
        <p14:creationId xmlns:p14="http://schemas.microsoft.com/office/powerpoint/2010/main" val="2758797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3854E59-0683-4557-AEDB-64ACAD338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95638EE-9C02-476A-A599-2822B346EB7A}"/>
              </a:ext>
            </a:extLst>
          </p:cNvPr>
          <p:cNvSpPr txBox="1"/>
          <p:nvPr/>
        </p:nvSpPr>
        <p:spPr>
          <a:xfrm>
            <a:off x="1727200" y="3600450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>
                <a:solidFill>
                  <a:schemeClr val="accent6">
                    <a:lumMod val="75000"/>
                  </a:schemeClr>
                </a:solidFill>
              </a:rPr>
              <a:t>我的孩子在哪？</a:t>
            </a:r>
          </a:p>
        </p:txBody>
      </p:sp>
    </p:spTree>
    <p:extLst>
      <p:ext uri="{BB962C8B-B14F-4D97-AF65-F5344CB8AC3E}">
        <p14:creationId xmlns:p14="http://schemas.microsoft.com/office/powerpoint/2010/main" val="1976620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114</Words>
  <Application>Microsoft Office PowerPoint</Application>
  <PresentationFormat>自定义</PresentationFormat>
  <Paragraphs>37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hyf</cp:lastModifiedBy>
  <cp:revision>49</cp:revision>
  <dcterms:created xsi:type="dcterms:W3CDTF">2021-03-14T02:42:17Z</dcterms:created>
  <dcterms:modified xsi:type="dcterms:W3CDTF">2021-06-11T01:06:55Z</dcterms:modified>
</cp:coreProperties>
</file>

<file path=docProps/thumbnail.jpeg>
</file>